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8" r:id="rId2"/>
    <p:sldId id="258" r:id="rId3"/>
    <p:sldId id="259" r:id="rId4"/>
    <p:sldId id="260" r:id="rId5"/>
    <p:sldId id="261" r:id="rId6"/>
    <p:sldId id="29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-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5910D-0A5F-4D15-A66B-B64BEF980D1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15DC-024F-4FF5-83CF-89261ED9C1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007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5910D-0A5F-4D15-A66B-B64BEF980D1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15DC-024F-4FF5-83CF-89261ED9C1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585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5910D-0A5F-4D15-A66B-B64BEF980D1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15DC-024F-4FF5-83CF-89261ED9C1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201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5910D-0A5F-4D15-A66B-B64BEF980D1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15DC-024F-4FF5-83CF-89261ED9C1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682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5910D-0A5F-4D15-A66B-B64BEF980D1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15DC-024F-4FF5-83CF-89261ED9C1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351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5910D-0A5F-4D15-A66B-B64BEF980D1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15DC-024F-4FF5-83CF-89261ED9C1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382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5910D-0A5F-4D15-A66B-B64BEF980D1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15DC-024F-4FF5-83CF-89261ED9C1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256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5910D-0A5F-4D15-A66B-B64BEF980D1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15DC-024F-4FF5-83CF-89261ED9C1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950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5910D-0A5F-4D15-A66B-B64BEF980D1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15DC-024F-4FF5-83CF-89261ED9C1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400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5910D-0A5F-4D15-A66B-B64BEF980D1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15DC-024F-4FF5-83CF-89261ED9C1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077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5910D-0A5F-4D15-A66B-B64BEF980D1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15DC-024F-4FF5-83CF-89261ED9C1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966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5910D-0A5F-4D15-A66B-B64BEF980D1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015DC-024F-4FF5-83CF-89261ED9C1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92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2564904"/>
            <a:ext cx="4680520" cy="2664296"/>
          </a:xfrm>
        </p:spPr>
        <p:txBody>
          <a:bodyPr>
            <a:normAutofit/>
          </a:bodyPr>
          <a:lstStyle/>
          <a:p>
            <a:r>
              <a:rPr lang="ru-RU" sz="2900" dirty="0" smtClean="0">
                <a:solidFill>
                  <a:schemeClr val="tx1"/>
                </a:solidFill>
              </a:rPr>
              <a:t>НАЛОГОВЫЙ МОНИТОРИНГ: НОВЫЕ ТРЕБОВАНИЯ К ФОРМАМ  И ФОРМАТАМ ДОКУМЕНТОВ</a:t>
            </a:r>
            <a:endParaRPr lang="ru-RU" sz="2900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56984" cy="1440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09" y="1556791"/>
            <a:ext cx="4118010" cy="396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9076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76672" y="-1971600"/>
            <a:ext cx="12241359" cy="964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681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48680" y="-1971600"/>
            <a:ext cx="12169351" cy="9505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3812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20688" y="-1899592"/>
            <a:ext cx="12385375" cy="9433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872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32656" y="-1899592"/>
            <a:ext cx="12025335" cy="9433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2638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20688" y="-1827584"/>
            <a:ext cx="12241359" cy="9289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7745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624" y="-1899592"/>
            <a:ext cx="11737303" cy="9289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3524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20688" y="-1971600"/>
            <a:ext cx="12241359" cy="9721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3145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2696" y="-1971600"/>
            <a:ext cx="12385375" cy="9577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8517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20688" y="-2043608"/>
            <a:ext cx="12457383" cy="9865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5751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2696" y="-2043608"/>
            <a:ext cx="12457383" cy="9721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5780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/>
              <a:t>ПЛАН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310400"/>
            <a:ext cx="8229600" cy="452596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Порядок и сроки разработки и утверждения новых требований;</a:t>
            </a:r>
          </a:p>
          <a:p>
            <a:r>
              <a:rPr lang="ru-RU" sz="2400" dirty="0" smtClean="0"/>
              <a:t>Сервисы АО ГНИВЦ для подготовки и отправки документов по налоговому мониторингу</a:t>
            </a:r>
          </a:p>
          <a:p>
            <a:r>
              <a:rPr lang="ru-RU" sz="2400" dirty="0" smtClean="0"/>
              <a:t>Дорожные карты и планы-графики перехода на налоговый мониторинг</a:t>
            </a:r>
          </a:p>
          <a:p>
            <a:r>
              <a:rPr lang="ru-RU" sz="2400" dirty="0" smtClean="0"/>
              <a:t>Заявление о проведении налогового мониторинга</a:t>
            </a:r>
          </a:p>
          <a:p>
            <a:r>
              <a:rPr lang="ru-RU" sz="2400" dirty="0" smtClean="0"/>
              <a:t>Учетная политика для целей налогообложения</a:t>
            </a:r>
          </a:p>
          <a:p>
            <a:r>
              <a:rPr lang="ru-RU" sz="2400" dirty="0" smtClean="0"/>
              <a:t>Новый регламент информационного взаимодействия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56984" cy="1440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169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48680" y="-2043608"/>
            <a:ext cx="12385375" cy="10081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0593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48680" y="-2115616"/>
            <a:ext cx="12241360" cy="10369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156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2696" y="-1827584"/>
            <a:ext cx="12529391" cy="9433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8790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20688" y="-2187624"/>
            <a:ext cx="12313367" cy="10441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0924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2696" y="-1971600"/>
            <a:ext cx="12457383" cy="979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8529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20688" y="-1899592"/>
            <a:ext cx="12385375" cy="9505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0100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64704" y="-2187624"/>
            <a:ext cx="12673407" cy="10657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4055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20688" y="-2187624"/>
            <a:ext cx="12241359" cy="10513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218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48680" y="-2187624"/>
            <a:ext cx="12385375" cy="10513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9005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2696" y="-2331640"/>
            <a:ext cx="12385375" cy="11161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9167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25" y="412034"/>
            <a:ext cx="8667556" cy="5941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637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2696" y="-2115616"/>
            <a:ext cx="12385375" cy="1000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7633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20688" y="-2187624"/>
            <a:ext cx="12529391" cy="9865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1896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48680" y="-2187624"/>
            <a:ext cx="12241359" cy="10297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5696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20688" y="-2043608"/>
            <a:ext cx="12313367" cy="10081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1962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20688" y="-2043608"/>
            <a:ext cx="12385376" cy="9721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7190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2696" y="-2043608"/>
            <a:ext cx="12385375" cy="979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0515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76671" y="-1899592"/>
            <a:ext cx="12169352" cy="9433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5395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36713" y="-2115616"/>
            <a:ext cx="12457383" cy="10081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3283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64704" y="-2043608"/>
            <a:ext cx="12601399" cy="9721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2063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2696" y="-2043608"/>
            <a:ext cx="12457383" cy="9721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6205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36712" y="-1899592"/>
            <a:ext cx="12745415" cy="9361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3376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64704" y="-1971600"/>
            <a:ext cx="12601399" cy="9505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1468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2696" y="-2259632"/>
            <a:ext cx="12457383" cy="108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3087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2696" y="-1971600"/>
            <a:ext cx="12529391" cy="10081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7290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20688" y="-2043608"/>
            <a:ext cx="12457383" cy="964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0045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00608" y="-1467544"/>
            <a:ext cx="10873208" cy="900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0698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20688" y="-1971600"/>
            <a:ext cx="12385375" cy="9577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1766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76672" y="-1899592"/>
            <a:ext cx="12097343" cy="9433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6006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2696" y="-1868684"/>
            <a:ext cx="12457383" cy="933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9217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53</Words>
  <Application>Microsoft Office PowerPoint</Application>
  <PresentationFormat>Экран (4:3)</PresentationFormat>
  <Paragraphs>8</Paragraphs>
  <Slides>42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5" baseType="lpstr">
      <vt:lpstr>Arial</vt:lpstr>
      <vt:lpstr>Calibri</vt:lpstr>
      <vt:lpstr>Тема Office</vt:lpstr>
      <vt:lpstr>Презентация PowerPoint</vt:lpstr>
      <vt:lpstr>ПЛАН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Самойлова Анастасия Васильевна</dc:creator>
  <cp:lastModifiedBy>Черярина Ольга Борисовна</cp:lastModifiedBy>
  <cp:revision>16</cp:revision>
  <dcterms:created xsi:type="dcterms:W3CDTF">2020-06-09T07:34:24Z</dcterms:created>
  <dcterms:modified xsi:type="dcterms:W3CDTF">2020-06-10T12:41:30Z</dcterms:modified>
</cp:coreProperties>
</file>